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299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301" r:id="rId14"/>
    <p:sldId id="270" r:id="rId15"/>
    <p:sldId id="272" r:id="rId16"/>
    <p:sldId id="273" r:id="rId17"/>
    <p:sldId id="275" r:id="rId18"/>
    <p:sldId id="276" r:id="rId19"/>
    <p:sldId id="281" r:id="rId20"/>
    <p:sldId id="278" r:id="rId21"/>
    <p:sldId id="279" r:id="rId22"/>
    <p:sldId id="280" r:id="rId23"/>
    <p:sldId id="284" r:id="rId24"/>
    <p:sldId id="282" r:id="rId25"/>
    <p:sldId id="269" r:id="rId26"/>
    <p:sldId id="283" r:id="rId27"/>
    <p:sldId id="277" r:id="rId28"/>
    <p:sldId id="286" r:id="rId29"/>
    <p:sldId id="300" r:id="rId30"/>
    <p:sldId id="289" r:id="rId31"/>
    <p:sldId id="290" r:id="rId32"/>
    <p:sldId id="291" r:id="rId33"/>
    <p:sldId id="302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D9B7D-DAF6-D700-60B1-A03E8E1B773B}" v="66" dt="2024-12-20T02:49:41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QX QDIN" userId="7963f1e17dd2ffb3" providerId="Windows Live" clId="Web-{C4AD9B7D-DAF6-D700-60B1-A03E8E1B773B}"/>
    <pc:docChg chg="addSld modSld">
      <pc:chgData name="FIQX QDIN" userId="7963f1e17dd2ffb3" providerId="Windows Live" clId="Web-{C4AD9B7D-DAF6-D700-60B1-A03E8E1B773B}" dt="2024-12-20T02:49:41.772" v="62" actId="1076"/>
      <pc:docMkLst>
        <pc:docMk/>
      </pc:docMkLst>
      <pc:sldChg chg="addSp delSp modSp add">
        <pc:chgData name="FIQX QDIN" userId="7963f1e17dd2ffb3" providerId="Windows Live" clId="Web-{C4AD9B7D-DAF6-D700-60B1-A03E8E1B773B}" dt="2024-12-20T02:49:41.772" v="62" actId="1076"/>
        <pc:sldMkLst>
          <pc:docMk/>
          <pc:sldMk cId="4272731991" sldId="330"/>
        </pc:sldMkLst>
        <pc:spChg chg="mod">
          <ac:chgData name="FIQX QDIN" userId="7963f1e17dd2ffb3" providerId="Windows Live" clId="Web-{C4AD9B7D-DAF6-D700-60B1-A03E8E1B773B}" dt="2024-12-20T02:47:58.097" v="20" actId="20577"/>
          <ac:spMkLst>
            <pc:docMk/>
            <pc:sldMk cId="4272731991" sldId="330"/>
            <ac:spMk id="2" creationId="{8CE63456-C265-9441-BCC1-8DB9F61C30D6}"/>
          </ac:spMkLst>
        </pc:spChg>
        <pc:spChg chg="mod">
          <ac:chgData name="FIQX QDIN" userId="7963f1e17dd2ffb3" providerId="Windows Live" clId="Web-{C4AD9B7D-DAF6-D700-60B1-A03E8E1B773B}" dt="2024-12-20T02:48:24.535" v="33" actId="20577"/>
          <ac:spMkLst>
            <pc:docMk/>
            <pc:sldMk cId="4272731991" sldId="330"/>
            <ac:spMk id="4" creationId="{771AC14D-7F29-06C5-3CED-4E532C224D5F}"/>
          </ac:spMkLst>
        </pc:spChg>
        <pc:spChg chg="mod">
          <ac:chgData name="FIQX QDIN" userId="7963f1e17dd2ffb3" providerId="Windows Live" clId="Web-{C4AD9B7D-DAF6-D700-60B1-A03E8E1B773B}" dt="2024-12-20T02:49:01.693" v="49"/>
          <ac:spMkLst>
            <pc:docMk/>
            <pc:sldMk cId="4272731991" sldId="330"/>
            <ac:spMk id="6" creationId="{D9452EAD-66F1-549C-EDB4-CCC1DFD16D1D}"/>
          </ac:spMkLst>
        </pc:spChg>
        <pc:spChg chg="del">
          <ac:chgData name="FIQX QDIN" userId="7963f1e17dd2ffb3" providerId="Windows Live" clId="Web-{C4AD9B7D-DAF6-D700-60B1-A03E8E1B773B}" dt="2024-12-20T02:49:13.552" v="53"/>
          <ac:spMkLst>
            <pc:docMk/>
            <pc:sldMk cId="4272731991" sldId="330"/>
            <ac:spMk id="8" creationId="{35AB3B44-F286-421A-6F66-26D397C18A0F}"/>
          </ac:spMkLst>
        </pc:spChg>
        <pc:spChg chg="del">
          <ac:chgData name="FIQX QDIN" userId="7963f1e17dd2ffb3" providerId="Windows Live" clId="Web-{C4AD9B7D-DAF6-D700-60B1-A03E8E1B773B}" dt="2024-12-20T02:49:13.552" v="52"/>
          <ac:spMkLst>
            <pc:docMk/>
            <pc:sldMk cId="4272731991" sldId="330"/>
            <ac:spMk id="10" creationId="{B748E381-19A5-F6CA-0A44-D3104DD12D28}"/>
          </ac:spMkLst>
        </pc:spChg>
        <pc:spChg chg="del">
          <ac:chgData name="FIQX QDIN" userId="7963f1e17dd2ffb3" providerId="Windows Live" clId="Web-{C4AD9B7D-DAF6-D700-60B1-A03E8E1B773B}" dt="2024-12-20T02:49:13.552" v="51"/>
          <ac:spMkLst>
            <pc:docMk/>
            <pc:sldMk cId="4272731991" sldId="330"/>
            <ac:spMk id="17" creationId="{1C1B4799-051C-1927-6813-F3BE7FF6F513}"/>
          </ac:spMkLst>
        </pc:spChg>
        <pc:spChg chg="del">
          <ac:chgData name="FIQX QDIN" userId="7963f1e17dd2ffb3" providerId="Windows Live" clId="Web-{C4AD9B7D-DAF6-D700-60B1-A03E8E1B773B}" dt="2024-12-20T02:49:13.552" v="50"/>
          <ac:spMkLst>
            <pc:docMk/>
            <pc:sldMk cId="4272731991" sldId="330"/>
            <ac:spMk id="18" creationId="{F7492F05-7F56-6206-25C9-6D1B24CC69C1}"/>
          </ac:spMkLst>
        </pc:spChg>
        <pc:grpChg chg="add mod">
          <ac:chgData name="FIQX QDIN" userId="7963f1e17dd2ffb3" providerId="Windows Live" clId="Web-{C4AD9B7D-DAF6-D700-60B1-A03E8E1B773B}" dt="2024-12-20T02:49:41.741" v="60" actId="1076"/>
          <ac:grpSpMkLst>
            <pc:docMk/>
            <pc:sldMk cId="4272731991" sldId="330"/>
            <ac:grpSpMk id="3" creationId="{1F9C71D3-D290-80D1-C9C1-25AAB36DFF01}"/>
          </ac:grpSpMkLst>
        </pc:grpChg>
        <pc:grpChg chg="add mod">
          <ac:chgData name="FIQX QDIN" userId="7963f1e17dd2ffb3" providerId="Windows Live" clId="Web-{C4AD9B7D-DAF6-D700-60B1-A03E8E1B773B}" dt="2024-12-20T02:49:41.756" v="61" actId="1076"/>
          <ac:grpSpMkLst>
            <pc:docMk/>
            <pc:sldMk cId="4272731991" sldId="330"/>
            <ac:grpSpMk id="5" creationId="{48E5FBD1-123B-C4EB-BDA7-C7ED60737D26}"/>
          </ac:grpSpMkLst>
        </pc:grpChg>
        <pc:grpChg chg="add mod">
          <ac:chgData name="FIQX QDIN" userId="7963f1e17dd2ffb3" providerId="Windows Live" clId="Web-{C4AD9B7D-DAF6-D700-60B1-A03E8E1B773B}" dt="2024-12-20T02:49:41.772" v="62" actId="1076"/>
          <ac:grpSpMkLst>
            <pc:docMk/>
            <pc:sldMk cId="4272731991" sldId="330"/>
            <ac:grpSpMk id="7" creationId="{257D8150-7615-4287-ADCE-E206ABA9B83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FDB8-6D1C-B9E8-BFD5-E7B9336A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1195E-D921-428B-73E4-61D44031E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35B2-C75F-A758-A259-0943ADCB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69722-2AF6-8096-F1B1-362D0A33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4792-441D-D5CA-0027-CAE85B39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252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579A-A6FA-A090-922A-259848C2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8E874-8D7D-1F13-D13D-ABF0BEE9A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48F81-E727-50A3-58E8-E7723EA4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B54B-8507-AAB5-A79E-C374AED3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0C8AE-BE64-1B0F-1834-94073CD6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82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2EDA2-8D4F-5872-C703-6F9178082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498EA-1771-FB58-1463-F786B8D6E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7AB1E-6888-2ACC-D361-4B227814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E86F2-A379-2370-CB67-A600C7E8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FC61-C70F-6350-88CB-86B1AB38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053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983A-3C61-887E-1E66-23C4BCA2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020A8-A308-9F2D-9E3C-56A499E8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1A50A-FA09-BFBE-43A8-D10B6906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A169E-EABE-1FF5-1ABA-795526B8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71E99-978B-6319-9057-D9F928E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9860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3AF0-72E5-5582-629E-AAA013D2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5B0C7-4E2E-3F38-51B1-8235B4133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1E5DB-DA0D-23C2-E012-9D5C61F3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461C1-F05A-C8E5-EC9D-08808FEE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8AE1-CB89-B605-7F9F-DD5CAF75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59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E894-53C9-2404-7E4F-03FE4C83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7BAC-884F-9C6B-2604-3104FE447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55E93-D937-B322-659B-FB3A58E34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84B47-5ADB-E8F2-8E2B-94B24BDD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03A4-EC4C-FFCF-BFD7-2F0998F2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DAE0D-3100-0C42-4ACA-BC67D7A7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399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C3F5-57AA-4D61-857A-B40C37CE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372C-E2F6-0577-B1A4-D110D8487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5FFBC-FAB3-3F78-D505-E216F7F34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07C69-9139-A831-A1BC-9C081704D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09B66-E63B-AC9E-A295-4EBFECA4F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B8672-0E8C-8E8E-CA47-CEB22971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98D41-D170-F9CC-574E-67CA484E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497DE-0E2B-85BD-FFF4-F68153E1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389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6171-D5D3-F171-FEC8-EB86D198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775CF-E08D-AA3B-A979-6AD7928E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B24C-B09C-6EC2-C7CE-A11D57CD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8D6E8-65F7-2F83-D6AC-006B73A6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1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FDC98-4535-9C42-35D9-25B056CD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C2291-1A42-C26E-741C-4BE6F40E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24421-64C9-A7C7-2290-5DB2599F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071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3074-F2C0-E6C9-2321-17ABA6AB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06E-B59F-048F-0A02-9574DC3EE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321AB-CA19-E1BE-D4A0-50864F759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AE386-B75F-4D9D-015C-C0C87C6E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B629-4AA1-4621-07D7-124A3BC9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88183-150E-B608-AD16-D77CABEA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542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F17E-B5C2-4FB6-5AAA-E22A0921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07D07-2CB5-546B-AEEB-11C21BFF1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44B61-9EDC-D838-52BE-85A17298B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DE4-561E-2ADD-CDAC-8629E08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6A618-5836-9D39-D073-9B2FE330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99F46-B9D3-1692-856D-2B10A825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677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7E45A-8B53-0BC6-A470-1B69BE78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19789-88C5-D60E-6CFC-6932411C4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FF43E-8CA1-8699-262F-320592FC5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534A8-B79D-4A07-A3DF-E077663E802A}" type="datetimeFigureOut">
              <a:rPr lang="en-MY" smtClean="0"/>
              <a:t>19/12/2024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F2487-6F51-9799-93FC-9F70F168E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E3597-6EDE-00ED-E6A4-60A771011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8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WEBSOCKET/Favoriot%20to%20InfluxDB.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6149EF8-A59B-4603-8BC8-29CEE086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71" y="540908"/>
            <a:ext cx="8939058" cy="19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luxDB Cloud Status">
            <a:extLst>
              <a:ext uri="{FF2B5EF4-FFF2-40B4-BE49-F238E27FC236}">
                <a16:creationId xmlns:a16="http://schemas.microsoft.com/office/drawing/2014/main" id="{A8DD5111-4EF8-6D32-997B-5471BD95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72" y="4711065"/>
            <a:ext cx="8939057" cy="21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5C0DAB1-E190-7797-03F2-2513C7423CE4}"/>
              </a:ext>
            </a:extLst>
          </p:cNvPr>
          <p:cNvSpPr/>
          <p:nvPr/>
        </p:nvSpPr>
        <p:spPr>
          <a:xfrm>
            <a:off x="5497830" y="2625987"/>
            <a:ext cx="1196340" cy="19205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993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D566-0CFA-32F1-6ACC-7806B436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E11E6-6C02-394D-5C11-AC4B96D963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7204BF-E7EC-5808-BF9C-53C791D303FF}"/>
              </a:ext>
            </a:extLst>
          </p:cNvPr>
          <p:cNvSpPr/>
          <p:nvPr/>
        </p:nvSpPr>
        <p:spPr>
          <a:xfrm>
            <a:off x="4282862" y="3970021"/>
            <a:ext cx="1228938" cy="441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71BDE-611D-4865-1EAD-554C22FF8758}"/>
              </a:ext>
            </a:extLst>
          </p:cNvPr>
          <p:cNvSpPr/>
          <p:nvPr/>
        </p:nvSpPr>
        <p:spPr>
          <a:xfrm>
            <a:off x="6104467" y="4545755"/>
            <a:ext cx="931333" cy="500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BC325-901A-23B9-49FC-5E333696136D}"/>
              </a:ext>
            </a:extLst>
          </p:cNvPr>
          <p:cNvSpPr/>
          <p:nvPr/>
        </p:nvSpPr>
        <p:spPr>
          <a:xfrm>
            <a:off x="5988000" y="443775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5ABDD-3B24-B268-B5E3-950A07F33D79}"/>
              </a:ext>
            </a:extLst>
          </p:cNvPr>
          <p:cNvSpPr/>
          <p:nvPr/>
        </p:nvSpPr>
        <p:spPr>
          <a:xfrm>
            <a:off x="4174862" y="386202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53938-62C1-E6CA-D365-890DD996AB14}"/>
              </a:ext>
            </a:extLst>
          </p:cNvPr>
          <p:cNvSpPr/>
          <p:nvPr/>
        </p:nvSpPr>
        <p:spPr>
          <a:xfrm>
            <a:off x="5632200" y="3635376"/>
            <a:ext cx="244144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Put the description. Then, click save.</a:t>
            </a:r>
          </a:p>
        </p:txBody>
      </p:sp>
    </p:spTree>
    <p:extLst>
      <p:ext uri="{BB962C8B-B14F-4D97-AF65-F5344CB8AC3E}">
        <p14:creationId xmlns:p14="http://schemas.microsoft.com/office/powerpoint/2010/main" val="344910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C0F40-DC79-0DD6-74F7-57600356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50536-112A-B0F3-3678-57D3AC43C0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00FD4A-BC3A-D7A5-D8A2-A949521C1B31}"/>
              </a:ext>
            </a:extLst>
          </p:cNvPr>
          <p:cNvSpPr/>
          <p:nvPr/>
        </p:nvSpPr>
        <p:spPr>
          <a:xfrm>
            <a:off x="3334596" y="3800687"/>
            <a:ext cx="5530004" cy="1016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82104A-BFE6-71CA-FF33-814B6169E408}"/>
              </a:ext>
            </a:extLst>
          </p:cNvPr>
          <p:cNvSpPr/>
          <p:nvPr/>
        </p:nvSpPr>
        <p:spPr>
          <a:xfrm>
            <a:off x="3226596" y="36926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6CF0A-58F9-8950-C458-F4F5F9E7C7DF}"/>
              </a:ext>
            </a:extLst>
          </p:cNvPr>
          <p:cNvSpPr/>
          <p:nvPr/>
        </p:nvSpPr>
        <p:spPr>
          <a:xfrm>
            <a:off x="4875280" y="4879812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Copy the API Token.</a:t>
            </a:r>
          </a:p>
        </p:txBody>
      </p:sp>
    </p:spTree>
    <p:extLst>
      <p:ext uri="{BB962C8B-B14F-4D97-AF65-F5344CB8AC3E}">
        <p14:creationId xmlns:p14="http://schemas.microsoft.com/office/powerpoint/2010/main" val="118667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33F9-7530-B8E0-715C-CFB129C4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2607-42FC-1802-61BA-145EBC76BC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AAE140-B254-4B99-8778-7FEA64D066A5}"/>
              </a:ext>
            </a:extLst>
          </p:cNvPr>
          <p:cNvSpPr/>
          <p:nvPr/>
        </p:nvSpPr>
        <p:spPr>
          <a:xfrm>
            <a:off x="7263129" y="2429088"/>
            <a:ext cx="3506471" cy="881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95551-9F14-E24F-54C4-C0A6FF963BF1}"/>
              </a:ext>
            </a:extLst>
          </p:cNvPr>
          <p:cNvSpPr/>
          <p:nvPr/>
        </p:nvSpPr>
        <p:spPr>
          <a:xfrm>
            <a:off x="7155129" y="232108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C54D6-D221-67E7-2959-C0770882858D}"/>
              </a:ext>
            </a:extLst>
          </p:cNvPr>
          <p:cNvSpPr/>
          <p:nvPr/>
        </p:nvSpPr>
        <p:spPr>
          <a:xfrm>
            <a:off x="7120279" y="3410374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Paste the API Token in notepad.</a:t>
            </a:r>
          </a:p>
        </p:txBody>
      </p:sp>
    </p:spTree>
    <p:extLst>
      <p:ext uri="{BB962C8B-B14F-4D97-AF65-F5344CB8AC3E}">
        <p14:creationId xmlns:p14="http://schemas.microsoft.com/office/powerpoint/2010/main" val="118353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064E-B653-37AB-60A1-422D90BD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076B0-79A3-0FFE-272B-6353E7F0B173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>
                <a:latin typeface="Amasis MT Pro Black" panose="02040A04050005020304" pitchFamily="18" charset="0"/>
              </a:rPr>
              <a:t>PYTHON CODE</a:t>
            </a:r>
            <a:endParaRPr lang="en-MY" sz="9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8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B122-C75A-ACB5-43C1-1E75E688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459D9-E6DA-0DC7-CB3F-E0A60C99FC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B686C2-6599-849A-BDEE-4D42797EE84F}"/>
              </a:ext>
            </a:extLst>
          </p:cNvPr>
          <p:cNvSpPr/>
          <p:nvPr/>
        </p:nvSpPr>
        <p:spPr>
          <a:xfrm>
            <a:off x="10066866" y="3488269"/>
            <a:ext cx="533400" cy="39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51E10F-1F2B-8B1C-4D77-9B19C8C5D9DE}"/>
              </a:ext>
            </a:extLst>
          </p:cNvPr>
          <p:cNvSpPr/>
          <p:nvPr/>
        </p:nvSpPr>
        <p:spPr>
          <a:xfrm>
            <a:off x="9958866" y="338026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DB1E7-AF13-CCB9-AC11-F727641224B2}"/>
              </a:ext>
            </a:extLst>
          </p:cNvPr>
          <p:cNvSpPr/>
          <p:nvPr/>
        </p:nvSpPr>
        <p:spPr>
          <a:xfrm>
            <a:off x="6620560" y="3992934"/>
            <a:ext cx="5209490" cy="136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project code from GITHUB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(</a:t>
            </a:r>
            <a:r>
              <a:rPr lang="en-MY" dirty="0">
                <a:solidFill>
                  <a:schemeClr val="tx1"/>
                </a:solidFill>
                <a:hlinkClick r:id="rId3"/>
              </a:rPr>
              <a:t>https://github.com/FiqxQdin/Favoriot/blob/main/WEBSOCKET/Favoriot%20to%20InfluxDB.py</a:t>
            </a:r>
            <a:r>
              <a:rPr lang="en-MY" dirty="0">
                <a:solidFill>
                  <a:schemeClr val="tx1"/>
                </a:solidFill>
              </a:rPr>
              <a:t>).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180109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3CBE1-F3CB-4204-5CA9-597263AD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4A606-71B9-4F91-06E7-26398736EB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9789CF-E6B6-F3AB-654F-EB5D72865E74}"/>
              </a:ext>
            </a:extLst>
          </p:cNvPr>
          <p:cNvSpPr/>
          <p:nvPr/>
        </p:nvSpPr>
        <p:spPr>
          <a:xfrm>
            <a:off x="43179" y="561129"/>
            <a:ext cx="471171" cy="464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358123-4C37-F2FF-703E-2B620CDED191}"/>
              </a:ext>
            </a:extLst>
          </p:cNvPr>
          <p:cNvSpPr/>
          <p:nvPr/>
        </p:nvSpPr>
        <p:spPr>
          <a:xfrm>
            <a:off x="561975" y="1650156"/>
            <a:ext cx="2476500" cy="432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9EE0D-6F1E-A051-8E5B-EB094446A1CD}"/>
              </a:ext>
            </a:extLst>
          </p:cNvPr>
          <p:cNvSpPr/>
          <p:nvPr/>
        </p:nvSpPr>
        <p:spPr>
          <a:xfrm>
            <a:off x="453975" y="15421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BAFE0-EB3D-06D6-FFB3-941E191ED9F7}"/>
              </a:ext>
            </a:extLst>
          </p:cNvPr>
          <p:cNvSpPr/>
          <p:nvPr/>
        </p:nvSpPr>
        <p:spPr>
          <a:xfrm>
            <a:off x="406350" y="45312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658C2-DEA6-398F-527E-E7263EFD3398}"/>
              </a:ext>
            </a:extLst>
          </p:cNvPr>
          <p:cNvSpPr/>
          <p:nvPr/>
        </p:nvSpPr>
        <p:spPr>
          <a:xfrm>
            <a:off x="696060" y="492549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VS Code. Then, click explorer.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02905-2D1C-ADB8-E3C4-CEFD54D0AFB3}"/>
              </a:ext>
            </a:extLst>
          </p:cNvPr>
          <p:cNvSpPr/>
          <p:nvPr/>
        </p:nvSpPr>
        <p:spPr>
          <a:xfrm>
            <a:off x="539115" y="2157310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project’s folder.</a:t>
            </a:r>
          </a:p>
        </p:txBody>
      </p:sp>
    </p:spTree>
    <p:extLst>
      <p:ext uri="{BB962C8B-B14F-4D97-AF65-F5344CB8AC3E}">
        <p14:creationId xmlns:p14="http://schemas.microsoft.com/office/powerpoint/2010/main" val="304234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2161-5104-5FB5-5F2D-F456BE88C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F77ED8-6C75-EE83-EF28-CE4306A0C3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6500"/>
          <a:stretch/>
        </p:blipFill>
        <p:spPr>
          <a:xfrm>
            <a:off x="0" y="222885"/>
            <a:ext cx="12192000" cy="64122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5035A-7A26-6F71-64EA-48BE1D0B05D4}"/>
              </a:ext>
            </a:extLst>
          </p:cNvPr>
          <p:cNvSpPr/>
          <p:nvPr/>
        </p:nvSpPr>
        <p:spPr>
          <a:xfrm>
            <a:off x="3796665" y="4221906"/>
            <a:ext cx="1175385" cy="418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53EC4B-7C64-E945-5820-59B5CE83B893}"/>
              </a:ext>
            </a:extLst>
          </p:cNvPr>
          <p:cNvSpPr/>
          <p:nvPr/>
        </p:nvSpPr>
        <p:spPr>
          <a:xfrm>
            <a:off x="3688665" y="411390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767285-5D9F-D297-5A85-5A0A0DFCD329}"/>
              </a:ext>
            </a:extLst>
          </p:cNvPr>
          <p:cNvSpPr/>
          <p:nvPr/>
        </p:nvSpPr>
        <p:spPr>
          <a:xfrm>
            <a:off x="3412501" y="4725720"/>
            <a:ext cx="194371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folder.</a:t>
            </a:r>
          </a:p>
        </p:txBody>
      </p:sp>
    </p:spTree>
    <p:extLst>
      <p:ext uri="{BB962C8B-B14F-4D97-AF65-F5344CB8AC3E}">
        <p14:creationId xmlns:p14="http://schemas.microsoft.com/office/powerpoint/2010/main" val="340842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34F2-E088-C174-7FFC-BAD95A4F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FCAA8-1B9E-A278-37B6-532DB64D21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3D5A26-4BCE-CB43-58D8-82D3DB8D912D}"/>
              </a:ext>
            </a:extLst>
          </p:cNvPr>
          <p:cNvSpPr/>
          <p:nvPr/>
        </p:nvSpPr>
        <p:spPr>
          <a:xfrm>
            <a:off x="2141010" y="1015155"/>
            <a:ext cx="394758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1EB23-54C0-AB50-01CD-D175344AD262}"/>
              </a:ext>
            </a:extLst>
          </p:cNvPr>
          <p:cNvSpPr/>
          <p:nvPr/>
        </p:nvSpPr>
        <p:spPr>
          <a:xfrm>
            <a:off x="675747" y="1426633"/>
            <a:ext cx="1246186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D6950-0472-1152-6561-17DEDC1CE5A0}"/>
              </a:ext>
            </a:extLst>
          </p:cNvPr>
          <p:cNvSpPr/>
          <p:nvPr/>
        </p:nvSpPr>
        <p:spPr>
          <a:xfrm>
            <a:off x="567747" y="13186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9FC3CF-CFD4-E878-0DED-AA9676481C04}"/>
              </a:ext>
            </a:extLst>
          </p:cNvPr>
          <p:cNvSpPr/>
          <p:nvPr/>
        </p:nvSpPr>
        <p:spPr>
          <a:xfrm>
            <a:off x="2033010" y="90715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630ED-5C65-53FA-7714-85012660D0AB}"/>
              </a:ext>
            </a:extLst>
          </p:cNvPr>
          <p:cNvSpPr/>
          <p:nvPr/>
        </p:nvSpPr>
        <p:spPr>
          <a:xfrm>
            <a:off x="2018503" y="1535645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python file. Then, naming the file.</a:t>
            </a:r>
          </a:p>
        </p:txBody>
      </p:sp>
    </p:spTree>
    <p:extLst>
      <p:ext uri="{BB962C8B-B14F-4D97-AF65-F5344CB8AC3E}">
        <p14:creationId xmlns:p14="http://schemas.microsoft.com/office/powerpoint/2010/main" val="380400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D56A-AC29-2642-76CC-897BB8E0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511E8-C0EA-1261-0ECD-8F86F71181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8F2F8-D0B0-5CB8-62BA-963C13F56C5A}"/>
              </a:ext>
            </a:extLst>
          </p:cNvPr>
          <p:cNvSpPr/>
          <p:nvPr/>
        </p:nvSpPr>
        <p:spPr>
          <a:xfrm>
            <a:off x="5714389" y="552874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Paste the python code that have been copied from GITHUB.</a:t>
            </a:r>
          </a:p>
        </p:txBody>
      </p:sp>
    </p:spTree>
    <p:extLst>
      <p:ext uri="{BB962C8B-B14F-4D97-AF65-F5344CB8AC3E}">
        <p14:creationId xmlns:p14="http://schemas.microsoft.com/office/powerpoint/2010/main" val="2824633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6B3D0-F032-51B1-9577-F99B816DE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DAAF9-BE35-FC97-399E-6F1D9551D0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06799F-EA33-5564-04A8-6D172BCF9A2B}"/>
              </a:ext>
            </a:extLst>
          </p:cNvPr>
          <p:cNvSpPr/>
          <p:nvPr/>
        </p:nvSpPr>
        <p:spPr>
          <a:xfrm>
            <a:off x="7149166" y="1413931"/>
            <a:ext cx="3730501" cy="1854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70160-EE7A-64C1-BF30-60AC3582DEB6}"/>
              </a:ext>
            </a:extLst>
          </p:cNvPr>
          <p:cNvSpPr/>
          <p:nvPr/>
        </p:nvSpPr>
        <p:spPr>
          <a:xfrm>
            <a:off x="7041166" y="13059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9D2C7-DC2C-C266-F9E8-38A8C610922A}"/>
              </a:ext>
            </a:extLst>
          </p:cNvPr>
          <p:cNvSpPr/>
          <p:nvPr/>
        </p:nvSpPr>
        <p:spPr>
          <a:xfrm>
            <a:off x="7118331" y="3353272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Refer to the notepad earlier.</a:t>
            </a:r>
          </a:p>
        </p:txBody>
      </p:sp>
    </p:spTree>
    <p:extLst>
      <p:ext uri="{BB962C8B-B14F-4D97-AF65-F5344CB8AC3E}">
        <p14:creationId xmlns:p14="http://schemas.microsoft.com/office/powerpoint/2010/main" val="106363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11B-802C-461B-9BCA-6AFD2021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9C71D3-D290-80D1-C9C1-25AAB36DFF01}"/>
              </a:ext>
            </a:extLst>
          </p:cNvPr>
          <p:cNvGrpSpPr/>
          <p:nvPr/>
        </p:nvGrpSpPr>
        <p:grpSpPr>
          <a:xfrm>
            <a:off x="1366762" y="889000"/>
            <a:ext cx="9462600" cy="1097100"/>
            <a:chOff x="1206500" y="203200"/>
            <a:chExt cx="9462600" cy="10971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E63456-C265-9441-BCC1-8DB9F61C30D6}"/>
                </a:ext>
              </a:extLst>
            </p:cNvPr>
            <p:cNvSpPr/>
            <p:nvPr/>
          </p:nvSpPr>
          <p:spPr>
            <a:xfrm>
              <a:off x="1524000" y="3810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5000" dirty="0">
                  <a:latin typeface="Amasis MT Pro Black"/>
                </a:rPr>
                <a:t>INFLUXDB SETUP</a:t>
              </a:r>
              <a:endParaRPr lang="en-US" sz="5000" dirty="0">
                <a:latin typeface="Amasis MT Pro Black" panose="02040A040500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F8C757-238B-5820-EBFB-15E0A3951E81}"/>
                </a:ext>
              </a:extLst>
            </p:cNvPr>
            <p:cNvSpPr/>
            <p:nvPr/>
          </p:nvSpPr>
          <p:spPr>
            <a:xfrm>
              <a:off x="1206500" y="203200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8E5FBD1-123B-C4EB-BDA7-C7ED60737D26}"/>
              </a:ext>
            </a:extLst>
          </p:cNvPr>
          <p:cNvGrpSpPr/>
          <p:nvPr/>
        </p:nvGrpSpPr>
        <p:grpSpPr>
          <a:xfrm>
            <a:off x="1366762" y="2878667"/>
            <a:ext cx="9462600" cy="1097101"/>
            <a:chOff x="1206500" y="1498599"/>
            <a:chExt cx="9462600" cy="10971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1AC14D-7F29-06C5-3CED-4E532C224D5F}"/>
                </a:ext>
              </a:extLst>
            </p:cNvPr>
            <p:cNvSpPr/>
            <p:nvPr/>
          </p:nvSpPr>
          <p:spPr>
            <a:xfrm>
              <a:off x="1524000" y="16764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5000" dirty="0">
                  <a:latin typeface="Amasis MT Pro Black"/>
                </a:rPr>
                <a:t>PYTHON CODE SETUP</a:t>
              </a:r>
              <a:endParaRPr lang="en-MY" sz="5000" dirty="0">
                <a:latin typeface="Amasis MT Pro Black" panose="02040A040500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05DA17-6A30-52D0-FA7F-435EEAC7CA92}"/>
                </a:ext>
              </a:extLst>
            </p:cNvPr>
            <p:cNvSpPr/>
            <p:nvPr/>
          </p:nvSpPr>
          <p:spPr>
            <a:xfrm>
              <a:off x="1206500" y="1498599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7D8150-7615-4287-ADCE-E206ABA9B83B}"/>
              </a:ext>
            </a:extLst>
          </p:cNvPr>
          <p:cNvGrpSpPr/>
          <p:nvPr/>
        </p:nvGrpSpPr>
        <p:grpSpPr>
          <a:xfrm>
            <a:off x="1366762" y="4868333"/>
            <a:ext cx="9462600" cy="1097101"/>
            <a:chOff x="1206500" y="2793999"/>
            <a:chExt cx="9462600" cy="1097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452EAD-66F1-549C-EDB4-CCC1DFD16D1D}"/>
                </a:ext>
              </a:extLst>
            </p:cNvPr>
            <p:cNvSpPr/>
            <p:nvPr/>
          </p:nvSpPr>
          <p:spPr>
            <a:xfrm>
              <a:off x="1524000" y="2971800"/>
              <a:ext cx="9145100" cy="919300"/>
            </a:xfrm>
            <a:prstGeom prst="rect">
              <a:avLst/>
            </a:prstGeom>
            <a:solidFill>
              <a:srgbClr val="B90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4600" dirty="0">
                  <a:latin typeface="Amasis MT Pro Black"/>
                </a:rPr>
                <a:t>INFLUXDB DATA EXPLORER</a:t>
              </a:r>
              <a:endParaRPr lang="en-US" sz="4600" dirty="0">
                <a:latin typeface="Amasis MT Pro Black" panose="02040A040500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02203B-8E2B-5D8E-4F06-D2E04542D816}"/>
                </a:ext>
              </a:extLst>
            </p:cNvPr>
            <p:cNvSpPr/>
            <p:nvPr/>
          </p:nvSpPr>
          <p:spPr>
            <a:xfrm>
              <a:off x="1206500" y="2793999"/>
              <a:ext cx="638809" cy="63880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B900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000">
                  <a:solidFill>
                    <a:srgbClr val="B90083"/>
                  </a:solidFill>
                  <a:latin typeface="Amasis MT Pro Black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73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002F2-42FF-E9CD-559B-11E36545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907D4-B07B-6926-6DE8-582037AB8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967F14-807F-88A8-6FD6-C2E61F7A4F3C}"/>
              </a:ext>
            </a:extLst>
          </p:cNvPr>
          <p:cNvSpPr/>
          <p:nvPr/>
        </p:nvSpPr>
        <p:spPr>
          <a:xfrm>
            <a:off x="5540498" y="3644489"/>
            <a:ext cx="1596901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A72DB-EBF3-E9C4-1032-8EAA6F5F4C0D}"/>
              </a:ext>
            </a:extLst>
          </p:cNvPr>
          <p:cNvSpPr/>
          <p:nvPr/>
        </p:nvSpPr>
        <p:spPr>
          <a:xfrm>
            <a:off x="5432498" y="353648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E67AB-39E5-48C4-02BC-54493ACD47AB}"/>
              </a:ext>
            </a:extLst>
          </p:cNvPr>
          <p:cNvSpPr/>
          <p:nvPr/>
        </p:nvSpPr>
        <p:spPr>
          <a:xfrm>
            <a:off x="4442863" y="4129677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API Token.</a:t>
            </a:r>
          </a:p>
        </p:txBody>
      </p:sp>
    </p:spTree>
    <p:extLst>
      <p:ext uri="{BB962C8B-B14F-4D97-AF65-F5344CB8AC3E}">
        <p14:creationId xmlns:p14="http://schemas.microsoft.com/office/powerpoint/2010/main" val="322872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679B0-74C5-3759-E08B-1F7C06E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9DB68-299A-FF41-4C25-29F2563503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0EE2C7-AEA7-BC63-8019-CAB228B33C00}"/>
              </a:ext>
            </a:extLst>
          </p:cNvPr>
          <p:cNvSpPr/>
          <p:nvPr/>
        </p:nvSpPr>
        <p:spPr>
          <a:xfrm>
            <a:off x="4795432" y="3403599"/>
            <a:ext cx="1596901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7802-1CDF-BC6E-A61F-7C678C7DC022}"/>
              </a:ext>
            </a:extLst>
          </p:cNvPr>
          <p:cNvSpPr/>
          <p:nvPr/>
        </p:nvSpPr>
        <p:spPr>
          <a:xfrm>
            <a:off x="4687432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3919F-C97F-369A-FF59-BA8112555139}"/>
              </a:ext>
            </a:extLst>
          </p:cNvPr>
          <p:cNvSpPr/>
          <p:nvPr/>
        </p:nvSpPr>
        <p:spPr>
          <a:xfrm>
            <a:off x="3697797" y="3897676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bucket name.</a:t>
            </a:r>
          </a:p>
        </p:txBody>
      </p:sp>
    </p:spTree>
    <p:extLst>
      <p:ext uri="{BB962C8B-B14F-4D97-AF65-F5344CB8AC3E}">
        <p14:creationId xmlns:p14="http://schemas.microsoft.com/office/powerpoint/2010/main" val="173511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4EC0-9608-A3C7-7395-5F22D92C4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1560B-8055-371E-8B52-DD57FEA4E7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11A82-6112-FE8B-3E9D-F40BA61F3FB7}"/>
              </a:ext>
            </a:extLst>
          </p:cNvPr>
          <p:cNvSpPr/>
          <p:nvPr/>
        </p:nvSpPr>
        <p:spPr>
          <a:xfrm>
            <a:off x="4753098" y="3606799"/>
            <a:ext cx="1596901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12C42A-2671-D429-46A8-B0E233EF400A}"/>
              </a:ext>
            </a:extLst>
          </p:cNvPr>
          <p:cNvSpPr/>
          <p:nvPr/>
        </p:nvSpPr>
        <p:spPr>
          <a:xfrm>
            <a:off x="4645098" y="34987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D0A93C-E6FF-1E5D-CA7F-45C1A22E25CA}"/>
              </a:ext>
            </a:extLst>
          </p:cNvPr>
          <p:cNvSpPr/>
          <p:nvPr/>
        </p:nvSpPr>
        <p:spPr>
          <a:xfrm>
            <a:off x="3655463" y="4103417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organization name.</a:t>
            </a:r>
          </a:p>
        </p:txBody>
      </p:sp>
    </p:spTree>
    <p:extLst>
      <p:ext uri="{BB962C8B-B14F-4D97-AF65-F5344CB8AC3E}">
        <p14:creationId xmlns:p14="http://schemas.microsoft.com/office/powerpoint/2010/main" val="362855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0746D-8D7B-3ECB-F52D-37921902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12CB4-35EC-78F9-B29F-FBD253789E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A4EE-9EBC-915C-1ED4-FAAF45B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AAA1C-FB42-9717-5BD8-39179775B6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199701-6625-844F-E718-3E29C4FF570F}"/>
              </a:ext>
            </a:extLst>
          </p:cNvPr>
          <p:cNvSpPr/>
          <p:nvPr/>
        </p:nvSpPr>
        <p:spPr>
          <a:xfrm>
            <a:off x="206498" y="1718731"/>
            <a:ext cx="2189569" cy="550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8C205-57A6-9799-55A8-05D62193CD04}"/>
              </a:ext>
            </a:extLst>
          </p:cNvPr>
          <p:cNvSpPr/>
          <p:nvPr/>
        </p:nvSpPr>
        <p:spPr>
          <a:xfrm>
            <a:off x="98498" y="16107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21744-DE6C-B20C-6ACE-E14BD4CC8D75}"/>
              </a:ext>
            </a:extLst>
          </p:cNvPr>
          <p:cNvSpPr/>
          <p:nvPr/>
        </p:nvSpPr>
        <p:spPr>
          <a:xfrm>
            <a:off x="499982" y="2377066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Log in to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account. Then, click developer account.</a:t>
            </a:r>
          </a:p>
        </p:txBody>
      </p:sp>
    </p:spTree>
    <p:extLst>
      <p:ext uri="{BB962C8B-B14F-4D97-AF65-F5344CB8AC3E}">
        <p14:creationId xmlns:p14="http://schemas.microsoft.com/office/powerpoint/2010/main" val="82115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55E5-F0BD-FFBC-15A1-01400ADB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911979-FAE5-A049-8AB9-8BE3BAD296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221DB4-DD09-1A14-5051-C0B24A807EA5}"/>
              </a:ext>
            </a:extLst>
          </p:cNvPr>
          <p:cNvSpPr/>
          <p:nvPr/>
        </p:nvSpPr>
        <p:spPr>
          <a:xfrm>
            <a:off x="3787900" y="1540933"/>
            <a:ext cx="1071968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63458F-BF09-BF86-AA0F-F72EEF401F5B}"/>
              </a:ext>
            </a:extLst>
          </p:cNvPr>
          <p:cNvSpPr/>
          <p:nvPr/>
        </p:nvSpPr>
        <p:spPr>
          <a:xfrm>
            <a:off x="3679900" y="14329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F4432-71B2-07F8-7D67-EE9BBE0EB5BB}"/>
              </a:ext>
            </a:extLst>
          </p:cNvPr>
          <p:cNvSpPr/>
          <p:nvPr/>
        </p:nvSpPr>
        <p:spPr>
          <a:xfrm>
            <a:off x="2820533" y="2037551"/>
            <a:ext cx="300670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Go to account page.</a:t>
            </a:r>
          </a:p>
        </p:txBody>
      </p:sp>
    </p:spTree>
    <p:extLst>
      <p:ext uri="{BB962C8B-B14F-4D97-AF65-F5344CB8AC3E}">
        <p14:creationId xmlns:p14="http://schemas.microsoft.com/office/powerpoint/2010/main" val="402293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FC23-38A6-4959-3F45-6B305F1E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61E2E-6279-1757-5101-019EC3CBDD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E69699-4900-B2C5-F39A-1655FC1BED59}"/>
              </a:ext>
            </a:extLst>
          </p:cNvPr>
          <p:cNvSpPr/>
          <p:nvPr/>
        </p:nvSpPr>
        <p:spPr>
          <a:xfrm>
            <a:off x="2958165" y="3081867"/>
            <a:ext cx="8878235" cy="48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1036A-B9DC-6E81-CA57-651F03E4B9C7}"/>
              </a:ext>
            </a:extLst>
          </p:cNvPr>
          <p:cNvSpPr/>
          <p:nvPr/>
        </p:nvSpPr>
        <p:spPr>
          <a:xfrm>
            <a:off x="2850165" y="297386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F60AE-AC6B-0910-2FDA-7963A48AEA9E}"/>
              </a:ext>
            </a:extLst>
          </p:cNvPr>
          <p:cNvSpPr/>
          <p:nvPr/>
        </p:nvSpPr>
        <p:spPr>
          <a:xfrm>
            <a:off x="5085739" y="2430307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Copy the API key.</a:t>
            </a:r>
          </a:p>
        </p:txBody>
      </p:sp>
    </p:spTree>
    <p:extLst>
      <p:ext uri="{BB962C8B-B14F-4D97-AF65-F5344CB8AC3E}">
        <p14:creationId xmlns:p14="http://schemas.microsoft.com/office/powerpoint/2010/main" val="1820094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3A3A3-925D-E0C4-15E3-7B1156E3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F5EB2-2CCD-4A27-7A15-59B9BE16E8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882CC1-A794-FAF1-C0E1-CAF787256888}"/>
              </a:ext>
            </a:extLst>
          </p:cNvPr>
          <p:cNvSpPr/>
          <p:nvPr/>
        </p:nvSpPr>
        <p:spPr>
          <a:xfrm>
            <a:off x="4829300" y="4936066"/>
            <a:ext cx="1351368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34D29-20D2-6037-BB77-C73B22D4ED0E}"/>
              </a:ext>
            </a:extLst>
          </p:cNvPr>
          <p:cNvSpPr/>
          <p:nvPr/>
        </p:nvSpPr>
        <p:spPr>
          <a:xfrm>
            <a:off x="4721300" y="482806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E903B-A34E-518F-DE54-087FF5C73277}"/>
              </a:ext>
            </a:extLst>
          </p:cNvPr>
          <p:cNvSpPr/>
          <p:nvPr/>
        </p:nvSpPr>
        <p:spPr>
          <a:xfrm>
            <a:off x="3608899" y="5421254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API key.</a:t>
            </a:r>
          </a:p>
        </p:txBody>
      </p:sp>
    </p:spTree>
    <p:extLst>
      <p:ext uri="{BB962C8B-B14F-4D97-AF65-F5344CB8AC3E}">
        <p14:creationId xmlns:p14="http://schemas.microsoft.com/office/powerpoint/2010/main" val="364946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0ED5-1F51-9F0F-4550-6D4563C1B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E8CBB-FB0C-3FEC-12BA-AA6008AE7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9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4B659-BD9C-B741-47B4-E2FB84583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8DAB6-C4B0-69B9-7C07-98D1F84501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E73A4-BB3D-04FB-C099-DEEB03B195A6}"/>
              </a:ext>
            </a:extLst>
          </p:cNvPr>
          <p:cNvSpPr/>
          <p:nvPr/>
        </p:nvSpPr>
        <p:spPr>
          <a:xfrm>
            <a:off x="211666" y="169334"/>
            <a:ext cx="609600" cy="42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E86F4-69A4-E294-300A-5AB808CBC85A}"/>
              </a:ext>
            </a:extLst>
          </p:cNvPr>
          <p:cNvSpPr/>
          <p:nvPr/>
        </p:nvSpPr>
        <p:spPr>
          <a:xfrm>
            <a:off x="313267" y="3445934"/>
            <a:ext cx="1744133" cy="448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D0B3B3-9E55-59EE-ABFB-9D618C232F76}"/>
              </a:ext>
            </a:extLst>
          </p:cNvPr>
          <p:cNvSpPr/>
          <p:nvPr/>
        </p:nvSpPr>
        <p:spPr>
          <a:xfrm>
            <a:off x="103666" y="6133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9F902-1CFC-6075-51AA-572E201A3D54}"/>
              </a:ext>
            </a:extLst>
          </p:cNvPr>
          <p:cNvSpPr/>
          <p:nvPr/>
        </p:nvSpPr>
        <p:spPr>
          <a:xfrm>
            <a:off x="205267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0CC42-4029-BB4D-E569-F95E182699FE}"/>
              </a:ext>
            </a:extLst>
          </p:cNvPr>
          <p:cNvSpPr/>
          <p:nvPr/>
        </p:nvSpPr>
        <p:spPr>
          <a:xfrm>
            <a:off x="421267" y="700668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file. Then, save the python code.</a:t>
            </a:r>
          </a:p>
        </p:txBody>
      </p:sp>
    </p:spTree>
    <p:extLst>
      <p:ext uri="{BB962C8B-B14F-4D97-AF65-F5344CB8AC3E}">
        <p14:creationId xmlns:p14="http://schemas.microsoft.com/office/powerpoint/2010/main" val="13512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064E-B653-37AB-60A1-422D90BD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076B0-79A3-0FFE-272B-6353E7F0B173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>
                <a:latin typeface="Amasis MT Pro Black" panose="02040A04050005020304" pitchFamily="18" charset="0"/>
              </a:rPr>
              <a:t>INFLUXDB SETUP</a:t>
            </a:r>
            <a:endParaRPr lang="en-MY" sz="9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26FE-D063-3B2A-5E85-97FD54F2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42E30-835C-CAFD-5492-289754BC14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4AD561-6243-6321-4152-AA909763BECB}"/>
              </a:ext>
            </a:extLst>
          </p:cNvPr>
          <p:cNvSpPr/>
          <p:nvPr/>
        </p:nvSpPr>
        <p:spPr>
          <a:xfrm>
            <a:off x="2675467" y="220133"/>
            <a:ext cx="4555066" cy="634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FFFC9-313A-72E1-7AC6-D7E362B99596}"/>
              </a:ext>
            </a:extLst>
          </p:cNvPr>
          <p:cNvSpPr/>
          <p:nvPr/>
        </p:nvSpPr>
        <p:spPr>
          <a:xfrm>
            <a:off x="2567467" y="1121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81D61-347F-7812-FEDB-6D43011283D6}"/>
              </a:ext>
            </a:extLst>
          </p:cNvPr>
          <p:cNvSpPr/>
          <p:nvPr/>
        </p:nvSpPr>
        <p:spPr>
          <a:xfrm>
            <a:off x="3056915" y="940272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terminal.</a:t>
            </a:r>
          </a:p>
        </p:txBody>
      </p:sp>
    </p:spTree>
    <p:extLst>
      <p:ext uri="{BB962C8B-B14F-4D97-AF65-F5344CB8AC3E}">
        <p14:creationId xmlns:p14="http://schemas.microsoft.com/office/powerpoint/2010/main" val="292624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87620-88C7-6F02-84FD-8170BF17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BEDED-2B7D-A107-C0CE-E84D311BD7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75ECAA-07A5-14EC-2642-20D82671454C}"/>
              </a:ext>
            </a:extLst>
          </p:cNvPr>
          <p:cNvSpPr/>
          <p:nvPr/>
        </p:nvSpPr>
        <p:spPr>
          <a:xfrm>
            <a:off x="7501467" y="4334934"/>
            <a:ext cx="2286000" cy="423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621C9-38EB-1C09-4FBD-21C5DA43CC9F}"/>
              </a:ext>
            </a:extLst>
          </p:cNvPr>
          <p:cNvSpPr/>
          <p:nvPr/>
        </p:nvSpPr>
        <p:spPr>
          <a:xfrm>
            <a:off x="7393467" y="422693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D3C14-99AE-6644-C5FC-D7DC43BDCE14}"/>
              </a:ext>
            </a:extLst>
          </p:cNvPr>
          <p:cNvSpPr/>
          <p:nvPr/>
        </p:nvSpPr>
        <p:spPr>
          <a:xfrm>
            <a:off x="6748382" y="4823510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Run the python code.</a:t>
            </a:r>
          </a:p>
        </p:txBody>
      </p:sp>
    </p:spTree>
    <p:extLst>
      <p:ext uri="{BB962C8B-B14F-4D97-AF65-F5344CB8AC3E}">
        <p14:creationId xmlns:p14="http://schemas.microsoft.com/office/powerpoint/2010/main" val="4101038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9FC7D-A626-25AF-1831-42C9774D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3052-CF31-4CD6-DC51-E9B1C13302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FB0F22-FD68-7413-A268-0406DB175420}"/>
              </a:ext>
            </a:extLst>
          </p:cNvPr>
          <p:cNvSpPr/>
          <p:nvPr/>
        </p:nvSpPr>
        <p:spPr>
          <a:xfrm>
            <a:off x="3225801" y="4876800"/>
            <a:ext cx="1092199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EB845-1F6E-77B8-27A5-951E214AB70B}"/>
              </a:ext>
            </a:extLst>
          </p:cNvPr>
          <p:cNvSpPr/>
          <p:nvPr/>
        </p:nvSpPr>
        <p:spPr>
          <a:xfrm>
            <a:off x="3117801" y="47688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717AA-FF24-CDF8-5614-166071EBE578}"/>
              </a:ext>
            </a:extLst>
          </p:cNvPr>
          <p:cNvSpPr/>
          <p:nvPr/>
        </p:nvSpPr>
        <p:spPr>
          <a:xfrm>
            <a:off x="4453941" y="4824766"/>
            <a:ext cx="6218532" cy="75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If the status code is 204, means that the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data streams is successfully sent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4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064E-B653-37AB-60A1-422D90BD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076B0-79A3-0FFE-272B-6353E7F0B173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masis MT Pro Black" panose="02040A04050005020304" pitchFamily="18" charset="0"/>
              </a:rPr>
              <a:t>INFLUXDB DATA EXPLORER</a:t>
            </a:r>
            <a:endParaRPr lang="en-MY" sz="6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15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A229-1118-7049-E7DB-6C51B938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ACC13-CD41-9CA3-70AB-CD39573A20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FE6577-C798-C35F-E553-6DFD2FA13268}"/>
              </a:ext>
            </a:extLst>
          </p:cNvPr>
          <p:cNvSpPr/>
          <p:nvPr/>
        </p:nvSpPr>
        <p:spPr>
          <a:xfrm>
            <a:off x="67734" y="1964266"/>
            <a:ext cx="431799" cy="41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48D0A-1253-7030-4BFE-F20880C7901F}"/>
              </a:ext>
            </a:extLst>
          </p:cNvPr>
          <p:cNvSpPr/>
          <p:nvPr/>
        </p:nvSpPr>
        <p:spPr>
          <a:xfrm>
            <a:off x="391533" y="185626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209B8-BF04-3228-A31F-0CD97F9F1756}"/>
              </a:ext>
            </a:extLst>
          </p:cNvPr>
          <p:cNvSpPr/>
          <p:nvPr/>
        </p:nvSpPr>
        <p:spPr>
          <a:xfrm>
            <a:off x="688651" y="1811699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. Then, click data explorer. </a:t>
            </a:r>
          </a:p>
        </p:txBody>
      </p:sp>
    </p:spTree>
    <p:extLst>
      <p:ext uri="{BB962C8B-B14F-4D97-AF65-F5344CB8AC3E}">
        <p14:creationId xmlns:p14="http://schemas.microsoft.com/office/powerpoint/2010/main" val="376063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D870-844B-AADB-8193-8D62AA3F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86512-35F3-82ED-BE28-6CC0B37BBF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AC4E1-F5F0-AFF3-C561-26B0B0E1265B}"/>
              </a:ext>
            </a:extLst>
          </p:cNvPr>
          <p:cNvSpPr/>
          <p:nvPr/>
        </p:nvSpPr>
        <p:spPr>
          <a:xfrm>
            <a:off x="762000" y="3742266"/>
            <a:ext cx="1286933" cy="550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45A33-F4FF-F581-8D7A-65BD275CEC84}"/>
              </a:ext>
            </a:extLst>
          </p:cNvPr>
          <p:cNvSpPr/>
          <p:nvPr/>
        </p:nvSpPr>
        <p:spPr>
          <a:xfrm>
            <a:off x="654000" y="363426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512D4-2B4C-829D-22C7-998F14209586}"/>
              </a:ext>
            </a:extLst>
          </p:cNvPr>
          <p:cNvSpPr/>
          <p:nvPr/>
        </p:nvSpPr>
        <p:spPr>
          <a:xfrm>
            <a:off x="125000" y="4366310"/>
            <a:ext cx="256093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bucket.</a:t>
            </a:r>
          </a:p>
        </p:txBody>
      </p:sp>
    </p:spTree>
    <p:extLst>
      <p:ext uri="{BB962C8B-B14F-4D97-AF65-F5344CB8AC3E}">
        <p14:creationId xmlns:p14="http://schemas.microsoft.com/office/powerpoint/2010/main" val="3460293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F257D-3E31-B8A3-CD79-22D3BBCD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EBB0B-22AC-A6A3-53DB-6216BC998D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C4016B-A0EF-6166-9AA3-FCFD154BDB16}"/>
              </a:ext>
            </a:extLst>
          </p:cNvPr>
          <p:cNvSpPr/>
          <p:nvPr/>
        </p:nvSpPr>
        <p:spPr>
          <a:xfrm>
            <a:off x="736601" y="4106334"/>
            <a:ext cx="1540932" cy="482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5E21A-F4B0-374E-6E86-B8852A7F234E}"/>
              </a:ext>
            </a:extLst>
          </p:cNvPr>
          <p:cNvSpPr/>
          <p:nvPr/>
        </p:nvSpPr>
        <p:spPr>
          <a:xfrm>
            <a:off x="628601" y="399833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201FF-5178-EF41-764B-7E9B5020FDC9}"/>
              </a:ext>
            </a:extLst>
          </p:cNvPr>
          <p:cNvSpPr/>
          <p:nvPr/>
        </p:nvSpPr>
        <p:spPr>
          <a:xfrm>
            <a:off x="266912" y="4662643"/>
            <a:ext cx="248031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measurement.</a:t>
            </a:r>
          </a:p>
        </p:txBody>
      </p:sp>
    </p:spTree>
    <p:extLst>
      <p:ext uri="{BB962C8B-B14F-4D97-AF65-F5344CB8AC3E}">
        <p14:creationId xmlns:p14="http://schemas.microsoft.com/office/powerpoint/2010/main" val="283449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43A01-2AA4-3FC4-1280-3F523632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645E2-6F93-B7AC-5D59-FDF0253C0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90709C-05B2-84C5-D7E8-E73546676A15}"/>
              </a:ext>
            </a:extLst>
          </p:cNvPr>
          <p:cNvSpPr/>
          <p:nvPr/>
        </p:nvSpPr>
        <p:spPr>
          <a:xfrm>
            <a:off x="8627532" y="3928533"/>
            <a:ext cx="1032933" cy="5757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B0DDA0-2022-ABE0-DD59-B025F16572CD}"/>
              </a:ext>
            </a:extLst>
          </p:cNvPr>
          <p:cNvSpPr/>
          <p:nvPr/>
        </p:nvSpPr>
        <p:spPr>
          <a:xfrm>
            <a:off x="8519532" y="38205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D5A2C-0553-A075-DE5C-CE99A440F55B}"/>
              </a:ext>
            </a:extLst>
          </p:cNvPr>
          <p:cNvSpPr/>
          <p:nvPr/>
        </p:nvSpPr>
        <p:spPr>
          <a:xfrm>
            <a:off x="8160712" y="4574587"/>
            <a:ext cx="196657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run.</a:t>
            </a:r>
          </a:p>
        </p:txBody>
      </p:sp>
    </p:spTree>
    <p:extLst>
      <p:ext uri="{BB962C8B-B14F-4D97-AF65-F5344CB8AC3E}">
        <p14:creationId xmlns:p14="http://schemas.microsoft.com/office/powerpoint/2010/main" val="2392519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1C28-07D6-D8D7-F98A-F90444FA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7572-FE2C-DC19-73C0-B883A40BD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6E7467-299E-764E-B235-B6AC7CD661BF}"/>
              </a:ext>
            </a:extLst>
          </p:cNvPr>
          <p:cNvSpPr/>
          <p:nvPr/>
        </p:nvSpPr>
        <p:spPr>
          <a:xfrm>
            <a:off x="3606799" y="4064000"/>
            <a:ext cx="6053668" cy="2218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9B513-5C31-BF7C-B459-39194D8A6C68}"/>
              </a:ext>
            </a:extLst>
          </p:cNvPr>
          <p:cNvSpPr/>
          <p:nvPr/>
        </p:nvSpPr>
        <p:spPr>
          <a:xfrm>
            <a:off x="3498799" y="3956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B55A4-D588-5F54-5629-A710B58CECB8}"/>
              </a:ext>
            </a:extLst>
          </p:cNvPr>
          <p:cNvSpPr/>
          <p:nvPr/>
        </p:nvSpPr>
        <p:spPr>
          <a:xfrm>
            <a:off x="4330334" y="3270290"/>
            <a:ext cx="4606598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is the data from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data streams for past 1 hour.</a:t>
            </a:r>
          </a:p>
        </p:txBody>
      </p:sp>
    </p:spTree>
    <p:extLst>
      <p:ext uri="{BB962C8B-B14F-4D97-AF65-F5344CB8AC3E}">
        <p14:creationId xmlns:p14="http://schemas.microsoft.com/office/powerpoint/2010/main" val="29097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B095-3859-3084-44BE-D1A88DBB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E8818F-C156-7827-A8DA-DC0565B517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74E9EE-3A19-568D-CFBE-EAFBBB129173}"/>
              </a:ext>
            </a:extLst>
          </p:cNvPr>
          <p:cNvSpPr/>
          <p:nvPr/>
        </p:nvSpPr>
        <p:spPr>
          <a:xfrm>
            <a:off x="1954530" y="1074420"/>
            <a:ext cx="937260" cy="42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B1447-32C5-6A03-40DC-2368F1264F91}"/>
              </a:ext>
            </a:extLst>
          </p:cNvPr>
          <p:cNvSpPr/>
          <p:nvPr/>
        </p:nvSpPr>
        <p:spPr>
          <a:xfrm>
            <a:off x="1846530" y="96642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23440-F9F4-AFFF-61C3-54F160868118}"/>
              </a:ext>
            </a:extLst>
          </p:cNvPr>
          <p:cNvSpPr/>
          <p:nvPr/>
        </p:nvSpPr>
        <p:spPr>
          <a:xfrm>
            <a:off x="911634" y="1576455"/>
            <a:ext cx="4289016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Log in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account. Then, write organization name in notepad.</a:t>
            </a:r>
          </a:p>
        </p:txBody>
      </p:sp>
    </p:spTree>
    <p:extLst>
      <p:ext uri="{BB962C8B-B14F-4D97-AF65-F5344CB8AC3E}">
        <p14:creationId xmlns:p14="http://schemas.microsoft.com/office/powerpoint/2010/main" val="391955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719DA-0B2A-B009-C449-FC7C57351E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5B92A-9966-9388-EC84-461A80FDCF84}"/>
              </a:ext>
            </a:extLst>
          </p:cNvPr>
          <p:cNvSpPr/>
          <p:nvPr/>
        </p:nvSpPr>
        <p:spPr>
          <a:xfrm>
            <a:off x="53763" y="1573953"/>
            <a:ext cx="378037" cy="37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29A8C6-E8B8-C509-0D63-C2222607FC4E}"/>
              </a:ext>
            </a:extLst>
          </p:cNvPr>
          <p:cNvSpPr/>
          <p:nvPr/>
        </p:nvSpPr>
        <p:spPr>
          <a:xfrm>
            <a:off x="323800" y="146595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0EA3D-1828-85AA-982C-1A119FC34B4A}"/>
              </a:ext>
            </a:extLst>
          </p:cNvPr>
          <p:cNvSpPr/>
          <p:nvPr/>
        </p:nvSpPr>
        <p:spPr>
          <a:xfrm>
            <a:off x="615527" y="1028438"/>
            <a:ext cx="268346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load data. Then, select buckets.</a:t>
            </a:r>
          </a:p>
        </p:txBody>
      </p:sp>
    </p:spTree>
    <p:extLst>
      <p:ext uri="{BB962C8B-B14F-4D97-AF65-F5344CB8AC3E}">
        <p14:creationId xmlns:p14="http://schemas.microsoft.com/office/powerpoint/2010/main" val="330263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C7F7A-2942-376D-B34D-6483F3C1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179FF-9020-0764-E4B3-2A5ACF67E8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844BA6-76A6-1838-61ED-3966683B3619}"/>
              </a:ext>
            </a:extLst>
          </p:cNvPr>
          <p:cNvSpPr/>
          <p:nvPr/>
        </p:nvSpPr>
        <p:spPr>
          <a:xfrm>
            <a:off x="10495280" y="2443480"/>
            <a:ext cx="1586230" cy="450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00A0C-49AF-563D-D0B4-5F2733D28738}"/>
              </a:ext>
            </a:extLst>
          </p:cNvPr>
          <p:cNvSpPr/>
          <p:nvPr/>
        </p:nvSpPr>
        <p:spPr>
          <a:xfrm>
            <a:off x="10384790" y="233548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7409D-5A75-E27E-ACF1-19C6CA0BA082}"/>
              </a:ext>
            </a:extLst>
          </p:cNvPr>
          <p:cNvSpPr/>
          <p:nvPr/>
        </p:nvSpPr>
        <p:spPr>
          <a:xfrm>
            <a:off x="9640070" y="300233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bucket.</a:t>
            </a:r>
          </a:p>
        </p:txBody>
      </p:sp>
    </p:spTree>
    <p:extLst>
      <p:ext uri="{BB962C8B-B14F-4D97-AF65-F5344CB8AC3E}">
        <p14:creationId xmlns:p14="http://schemas.microsoft.com/office/powerpoint/2010/main" val="270290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03D3-6359-A833-374E-694E2870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D12CD-B70D-2ADB-154B-3DF6F71AB1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6461B9-55A0-4C27-FF60-A1DB83421927}"/>
              </a:ext>
            </a:extLst>
          </p:cNvPr>
          <p:cNvSpPr/>
          <p:nvPr/>
        </p:nvSpPr>
        <p:spPr>
          <a:xfrm>
            <a:off x="3724063" y="3174156"/>
            <a:ext cx="1186604" cy="42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D3593-FF29-8CD4-8BE7-39E01D655905}"/>
              </a:ext>
            </a:extLst>
          </p:cNvPr>
          <p:cNvSpPr/>
          <p:nvPr/>
        </p:nvSpPr>
        <p:spPr>
          <a:xfrm>
            <a:off x="7645399" y="4741333"/>
            <a:ext cx="863599" cy="541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5D389-430F-D5FD-59C1-214062717786}"/>
              </a:ext>
            </a:extLst>
          </p:cNvPr>
          <p:cNvSpPr/>
          <p:nvPr/>
        </p:nvSpPr>
        <p:spPr>
          <a:xfrm>
            <a:off x="7537399" y="46333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5EB9A-8DD9-37FC-4D17-74C934EC489C}"/>
              </a:ext>
            </a:extLst>
          </p:cNvPr>
          <p:cNvSpPr/>
          <p:nvPr/>
        </p:nvSpPr>
        <p:spPr>
          <a:xfrm>
            <a:off x="3616063" y="30661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468235-1009-31E2-887F-B67E5FDFB1BF}"/>
              </a:ext>
            </a:extLst>
          </p:cNvPr>
          <p:cNvSpPr/>
          <p:nvPr/>
        </p:nvSpPr>
        <p:spPr>
          <a:xfrm>
            <a:off x="3096645" y="3670776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Insert bucket’s name.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724A5-EBF9-ACCA-95A8-F2FFEA262B24}"/>
              </a:ext>
            </a:extLst>
          </p:cNvPr>
          <p:cNvSpPr/>
          <p:nvPr/>
        </p:nvSpPr>
        <p:spPr>
          <a:xfrm>
            <a:off x="6856478" y="534416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create.</a:t>
            </a:r>
          </a:p>
        </p:txBody>
      </p:sp>
    </p:spTree>
    <p:extLst>
      <p:ext uri="{BB962C8B-B14F-4D97-AF65-F5344CB8AC3E}">
        <p14:creationId xmlns:p14="http://schemas.microsoft.com/office/powerpoint/2010/main" val="365383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5D604-E46F-31D5-63BB-5CBDCAFF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CBE89-6E8B-7A1D-90C5-587224CA27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5FEA9C-C7E3-4A55-8AE4-F4DB52A4857B}"/>
              </a:ext>
            </a:extLst>
          </p:cNvPr>
          <p:cNvSpPr/>
          <p:nvPr/>
        </p:nvSpPr>
        <p:spPr>
          <a:xfrm>
            <a:off x="769196" y="3123355"/>
            <a:ext cx="1186604" cy="42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70D56-F0B7-8497-3E85-4C0DE1C9A104}"/>
              </a:ext>
            </a:extLst>
          </p:cNvPr>
          <p:cNvSpPr/>
          <p:nvPr/>
        </p:nvSpPr>
        <p:spPr>
          <a:xfrm>
            <a:off x="661196" y="301535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8574D-2CEB-2343-7912-3057D55209FF}"/>
              </a:ext>
            </a:extLst>
          </p:cNvPr>
          <p:cNvSpPr/>
          <p:nvPr/>
        </p:nvSpPr>
        <p:spPr>
          <a:xfrm>
            <a:off x="141778" y="3608545"/>
            <a:ext cx="244144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Write bucket’s name in notepad.</a:t>
            </a:r>
          </a:p>
        </p:txBody>
      </p:sp>
    </p:spTree>
    <p:extLst>
      <p:ext uri="{BB962C8B-B14F-4D97-AF65-F5344CB8AC3E}">
        <p14:creationId xmlns:p14="http://schemas.microsoft.com/office/powerpoint/2010/main" val="86661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56277-9160-5D4F-A200-3EF01093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5EEBB-D239-612A-CE00-F8E737B5A6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8BB5D-6255-4433-B1B4-0060A00D2FF8}"/>
              </a:ext>
            </a:extLst>
          </p:cNvPr>
          <p:cNvSpPr/>
          <p:nvPr/>
        </p:nvSpPr>
        <p:spPr>
          <a:xfrm>
            <a:off x="3207596" y="1819488"/>
            <a:ext cx="1271270" cy="53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6AB43-186E-91B4-ABE4-B32A9F9C861E}"/>
              </a:ext>
            </a:extLst>
          </p:cNvPr>
          <p:cNvSpPr/>
          <p:nvPr/>
        </p:nvSpPr>
        <p:spPr>
          <a:xfrm>
            <a:off x="10041467" y="2462956"/>
            <a:ext cx="1972733" cy="525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2B324A-016A-05CB-C505-31E597277E9A}"/>
              </a:ext>
            </a:extLst>
          </p:cNvPr>
          <p:cNvSpPr/>
          <p:nvPr/>
        </p:nvSpPr>
        <p:spPr>
          <a:xfrm>
            <a:off x="9933467" y="23549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8B5B4-2501-40B4-FEA6-F6BC54EDB388}"/>
              </a:ext>
            </a:extLst>
          </p:cNvPr>
          <p:cNvSpPr/>
          <p:nvPr/>
        </p:nvSpPr>
        <p:spPr>
          <a:xfrm>
            <a:off x="3099596" y="171148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29E6F-E550-B513-E410-2C9CC67FB3D9}"/>
              </a:ext>
            </a:extLst>
          </p:cNvPr>
          <p:cNvSpPr/>
          <p:nvPr/>
        </p:nvSpPr>
        <p:spPr>
          <a:xfrm>
            <a:off x="7960734" y="2703847"/>
            <a:ext cx="197273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all access API token.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94C7-720C-664A-169A-87E90FDA349F}"/>
              </a:ext>
            </a:extLst>
          </p:cNvPr>
          <p:cNvSpPr/>
          <p:nvPr/>
        </p:nvSpPr>
        <p:spPr>
          <a:xfrm>
            <a:off x="2394141" y="2427443"/>
            <a:ext cx="2898179" cy="55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Go to API Tokens’ section.</a:t>
            </a:r>
          </a:p>
        </p:txBody>
      </p:sp>
    </p:spTree>
    <p:extLst>
      <p:ext uri="{BB962C8B-B14F-4D97-AF65-F5344CB8AC3E}">
        <p14:creationId xmlns:p14="http://schemas.microsoft.com/office/powerpoint/2010/main" val="2568034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316</Words>
  <Application>Microsoft Office PowerPoint</Application>
  <PresentationFormat>Widescreen</PresentationFormat>
  <Paragraphs>75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NURAFIQAH ALIAH BINTI QHAIRUDDIN</dc:creator>
  <cp:lastModifiedBy>NURAFIQAH ALIAH BINTI QHAIRUDDIN</cp:lastModifiedBy>
  <cp:revision>28</cp:revision>
  <dcterms:created xsi:type="dcterms:W3CDTF">2024-11-15T09:06:31Z</dcterms:created>
  <dcterms:modified xsi:type="dcterms:W3CDTF">2024-12-20T02:49:49Z</dcterms:modified>
</cp:coreProperties>
</file>